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82650" y="2967335"/>
            <a:ext cx="2978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ОСАДКИ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6617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amyie-strannyie-osadki-mi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26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n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Nd9GcRfChCHHYl1d9WBqCOMaTxopejHqJvKOwvcff0tjXXAstTTeo35R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Nd9GcSnWkttieoF-rxM4Rq4LEOesa-AIjyo3Z8XRmt-DA7KNFjXhWIYA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01115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2401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001449"/>
            <a:ext cx="4191000" cy="485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ДДТ</dc:creator>
  <cp:lastModifiedBy>User</cp:lastModifiedBy>
  <cp:revision>2</cp:revision>
  <dcterms:created xsi:type="dcterms:W3CDTF">2013-05-08T12:31:36Z</dcterms:created>
  <dcterms:modified xsi:type="dcterms:W3CDTF">2014-10-14T12:39:53Z</dcterms:modified>
</cp:coreProperties>
</file>