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микробы</a:t>
            </a:r>
            <a:endParaRPr lang="ru-RU" dirty="0"/>
          </a:p>
        </p:txBody>
      </p:sp>
      <p:pic>
        <p:nvPicPr>
          <p:cNvPr id="1026" name="Picture 2" descr="i_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99" y="1676400"/>
            <a:ext cx="821168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indalin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28600"/>
            <a:ext cx="6096000" cy="641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ibdalin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8229600" cy="649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ngi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838200"/>
            <a:ext cx="901552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blood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микробы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микробы</dc:title>
  <dc:creator>ДДТ</dc:creator>
  <cp:lastModifiedBy>ДДТ</cp:lastModifiedBy>
  <cp:revision>1</cp:revision>
  <dcterms:created xsi:type="dcterms:W3CDTF">2013-05-08T12:40:06Z</dcterms:created>
  <dcterms:modified xsi:type="dcterms:W3CDTF">2013-05-08T12:43:09Z</dcterms:modified>
</cp:coreProperties>
</file>