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7" r:id="rId4"/>
    <p:sldId id="259" r:id="rId5"/>
    <p:sldId id="265" r:id="rId6"/>
    <p:sldId id="266" r:id="rId7"/>
    <p:sldId id="267" r:id="rId8"/>
    <p:sldId id="268" r:id="rId9"/>
    <p:sldId id="260" r:id="rId10"/>
    <p:sldId id="261" r:id="rId11"/>
    <p:sldId id="262" r:id="rId12"/>
    <p:sldId id="263" r:id="rId13"/>
    <p:sldId id="264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4660"/>
  </p:normalViewPr>
  <p:slideViewPr>
    <p:cSldViewPr>
      <p:cViewPr varScale="1">
        <p:scale>
          <a:sx n="68" d="100"/>
          <a:sy n="68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45D5-0707-4B9B-94EE-086CD02BB100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AAE5E4-C3AE-440D-94B4-C9C55ADF07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45D5-0707-4B9B-94EE-086CD02BB100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AAE5E4-C3AE-440D-94B4-C9C55ADF0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45D5-0707-4B9B-94EE-086CD02BB100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AAE5E4-C3AE-440D-94B4-C9C55ADF0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45D5-0707-4B9B-94EE-086CD02BB100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AAE5E4-C3AE-440D-94B4-C9C55ADF0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45D5-0707-4B9B-94EE-086CD02BB100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AAE5E4-C3AE-440D-94B4-C9C55ADF07A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45D5-0707-4B9B-94EE-086CD02BB100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AAE5E4-C3AE-440D-94B4-C9C55ADF0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45D5-0707-4B9B-94EE-086CD02BB100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AAE5E4-C3AE-440D-94B4-C9C55ADF0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45D5-0707-4B9B-94EE-086CD02BB100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AAE5E4-C3AE-440D-94B4-C9C55ADF0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45D5-0707-4B9B-94EE-086CD02BB100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AAE5E4-C3AE-440D-94B4-C9C55ADF07A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45D5-0707-4B9B-94EE-086CD02BB100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AAE5E4-C3AE-440D-94B4-C9C55ADF0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45D5-0707-4B9B-94EE-086CD02BB100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AAE5E4-C3AE-440D-94B4-C9C55ADF07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BF345D5-0707-4B9B-94EE-086CD02BB100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6AAE5E4-C3AE-440D-94B4-C9C55ADF07A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772816"/>
            <a:ext cx="7406640" cy="1472184"/>
          </a:xfrm>
        </p:spPr>
        <p:txBody>
          <a:bodyPr>
            <a:normAutofit/>
          </a:bodyPr>
          <a:lstStyle/>
          <a:p>
            <a:r>
              <a:rPr lang="ru-RU" sz="6000" dirty="0" smtClean="0"/>
              <a:t>«Цветочное ателье» 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941168"/>
            <a:ext cx="4896544" cy="139256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Мастер – класс  педагога дополнительного образования МКОУ ДО ДДТ «Созвездие» Верхнекамского </a:t>
            </a:r>
            <a:r>
              <a:rPr lang="ru-RU" sz="2000" dirty="0" smtClean="0"/>
              <a:t>района  руководителя объединения «Флористика» </a:t>
            </a:r>
            <a:endParaRPr lang="ru-RU" sz="2000" dirty="0" smtClean="0"/>
          </a:p>
          <a:p>
            <a:r>
              <a:rPr lang="ru-RU" sz="2000" dirty="0" smtClean="0"/>
              <a:t>Морозовой Ирины Александровны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начала со шляпы, а вы как хотите</a:t>
            </a:r>
            <a:endParaRPr lang="ru-RU" dirty="0"/>
          </a:p>
        </p:txBody>
      </p:sp>
      <p:pic>
        <p:nvPicPr>
          <p:cNvPr id="3074" name="Picture 2" descr="C:\Users\Admin\Desktop\кукла\100_44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2000320"/>
            <a:ext cx="2016224" cy="36887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C:\Users\Admin\Desktop\кукла\100_4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060848"/>
            <a:ext cx="2143125" cy="35798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 descr="C:\Users\Admin\Desktop\кукла\100_44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060848"/>
            <a:ext cx="2093913" cy="35925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Перехожу на платье</a:t>
            </a:r>
            <a:endParaRPr lang="ru-RU" dirty="0"/>
          </a:p>
        </p:txBody>
      </p:sp>
      <p:pic>
        <p:nvPicPr>
          <p:cNvPr id="4098" name="Picture 2" descr="C:\Users\Admin\Desktop\кукла\100_44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2415540" cy="37128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C:\Users\Admin\Desktop\кукла\100_4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916832"/>
            <a:ext cx="2168544" cy="36706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0" name="Picture 4" descr="C:\Users\Admin\Desktop\кукла\100_44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44824"/>
            <a:ext cx="2171700" cy="3740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Несколько акцентов и результат</a:t>
            </a:r>
            <a:endParaRPr lang="ru-RU" dirty="0"/>
          </a:p>
        </p:txBody>
      </p:sp>
      <p:pic>
        <p:nvPicPr>
          <p:cNvPr id="5122" name="Picture 2" descr="C:\Users\Admin\Desktop\кукла\100_44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2253615" cy="38157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 descr="C:\Users\Admin\Desktop\кукла\100_4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844824"/>
            <a:ext cx="2151633" cy="38121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4" name="Picture 4" descr="C:\Users\Admin\Desktop\кукла\100_44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823044"/>
            <a:ext cx="2258442" cy="38338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Ещё несколько вариаций</a:t>
            </a:r>
            <a:endParaRPr lang="ru-RU" dirty="0"/>
          </a:p>
        </p:txBody>
      </p:sp>
      <p:pic>
        <p:nvPicPr>
          <p:cNvPr id="6146" name="Picture 2" descr="C:\Users\Admin\Desktop\кукла\100_44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2185035" cy="3914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 descr="C:\Users\Admin\Desktop\кукла\100_4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132856"/>
            <a:ext cx="2350611" cy="37215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8" name="Picture 4" descr="C:\Users\Admin\Desktop\кукла\100_44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4260" y="1916832"/>
            <a:ext cx="2421986" cy="38778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ТВОРЧЕСКИХ УСПЕХОВ!</a:t>
            </a:r>
            <a:endParaRPr lang="ru-RU" dirty="0"/>
          </a:p>
        </p:txBody>
      </p:sp>
      <p:pic>
        <p:nvPicPr>
          <p:cNvPr id="6" name="Содержимое 5" descr="дт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6540267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открытия ателье нам нужны: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Различные цветы и травы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Манекен</a:t>
            </a:r>
            <a:endParaRPr lang="ru-RU" dirty="0"/>
          </a:p>
        </p:txBody>
      </p:sp>
      <p:pic>
        <p:nvPicPr>
          <p:cNvPr id="1026" name="Picture 2" descr="C:\Users\Admin\Downloads\б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08920"/>
            <a:ext cx="3096344" cy="3096344"/>
          </a:xfrm>
          <a:prstGeom prst="rect">
            <a:avLst/>
          </a:prstGeom>
          <a:noFill/>
        </p:spPr>
      </p:pic>
      <p:pic>
        <p:nvPicPr>
          <p:cNvPr id="1027" name="Picture 3" descr="C:\Users\Admin\Downloads\дт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88840"/>
            <a:ext cx="1944216" cy="4271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Растительное изобилие форм, цветов, фактур и линий.</a:t>
            </a:r>
            <a:endParaRPr lang="ru-RU" dirty="0"/>
          </a:p>
        </p:txBody>
      </p:sp>
      <p:pic>
        <p:nvPicPr>
          <p:cNvPr id="5" name="Содержимое 4" descr="бк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00808"/>
            <a:ext cx="3845837" cy="25681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бк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3933056"/>
            <a:ext cx="3657600" cy="2496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творческий полёт фантазии</a:t>
            </a:r>
            <a:endParaRPr lang="ru-RU" dirty="0"/>
          </a:p>
        </p:txBody>
      </p:sp>
      <p:pic>
        <p:nvPicPr>
          <p:cNvPr id="5" name="Содержимое 4" descr="дт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57603" y="1524000"/>
            <a:ext cx="3012593" cy="4664075"/>
          </a:xfrm>
        </p:spPr>
      </p:pic>
      <p:pic>
        <p:nvPicPr>
          <p:cNvPr id="6" name="Содержимое 5" descr="дт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87997" y="1484784"/>
            <a:ext cx="3946453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Воздушные синие</a:t>
            </a:r>
            <a:endParaRPr lang="ru-RU" dirty="0"/>
          </a:p>
        </p:txBody>
      </p:sp>
      <p:pic>
        <p:nvPicPr>
          <p:cNvPr id="5" name="Содержимое 4" descr="дт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570037"/>
            <a:ext cx="3657600" cy="4572000"/>
          </a:xfrm>
        </p:spPr>
      </p:pic>
      <p:pic>
        <p:nvPicPr>
          <p:cNvPr id="8" name="Содержимое 7" descr="дт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1587597"/>
            <a:ext cx="3657600" cy="45368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Яркие алые</a:t>
            </a:r>
            <a:endParaRPr lang="ru-RU" dirty="0"/>
          </a:p>
        </p:txBody>
      </p:sp>
      <p:pic>
        <p:nvPicPr>
          <p:cNvPr id="8" name="Содержимое 7" descr="дт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1533436"/>
            <a:ext cx="3657600" cy="4645202"/>
          </a:xfrm>
        </p:spPr>
      </p:pic>
      <p:pic>
        <p:nvPicPr>
          <p:cNvPr id="7" name="Содержимое 6" descr="дт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653788" y="1524000"/>
            <a:ext cx="3220224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Цветочные варианты</a:t>
            </a:r>
            <a:endParaRPr lang="ru-RU" dirty="0"/>
          </a:p>
        </p:txBody>
      </p:sp>
      <p:pic>
        <p:nvPicPr>
          <p:cNvPr id="6" name="Содержимое 5" descr="дт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46937" y="1524000"/>
            <a:ext cx="3517425" cy="4664075"/>
          </a:xfrm>
        </p:spPr>
      </p:pic>
      <p:pic>
        <p:nvPicPr>
          <p:cNvPr id="13" name="Содержимое 12" descr="дт1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931307" y="1524000"/>
            <a:ext cx="2665186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Или романтические</a:t>
            </a:r>
            <a:endParaRPr lang="ru-RU" dirty="0"/>
          </a:p>
        </p:txBody>
      </p:sp>
      <p:pic>
        <p:nvPicPr>
          <p:cNvPr id="7" name="Содержимое 6" descr="дт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3657600" cy="4556567"/>
          </a:xfrm>
        </p:spPr>
      </p:pic>
      <p:pic>
        <p:nvPicPr>
          <p:cNvPr id="10" name="Содержимое 9" descr="дт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844824"/>
            <a:ext cx="4202360" cy="40454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получилось у меня…</a:t>
            </a:r>
            <a:endParaRPr lang="ru-RU" dirty="0"/>
          </a:p>
        </p:txBody>
      </p:sp>
      <p:pic>
        <p:nvPicPr>
          <p:cNvPr id="2056" name="Picture 8" descr="C:\Users\Admin\Desktop\кукла\100_44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1948821" cy="35283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7" name="Picture 9" descr="C:\Users\Admin\Desktop\кукла\100_4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00808"/>
            <a:ext cx="1907988" cy="35283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8" name="Picture 10" descr="C:\Users\Admin\Desktop\кукла\100_4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700808"/>
            <a:ext cx="1779452" cy="35060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</TotalTime>
  <Words>86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«Цветочное ателье» </vt:lpstr>
      <vt:lpstr>Для открытия ателье нам нужны:</vt:lpstr>
      <vt:lpstr>Растительное изобилие форм, цветов, фактур и линий.</vt:lpstr>
      <vt:lpstr>И творческий полёт фантазии</vt:lpstr>
      <vt:lpstr>Воздушные синие</vt:lpstr>
      <vt:lpstr>Яркие алые</vt:lpstr>
      <vt:lpstr>Цветочные варианты</vt:lpstr>
      <vt:lpstr>Или романтические</vt:lpstr>
      <vt:lpstr>Что получилось у меня…</vt:lpstr>
      <vt:lpstr>Я начала со шляпы, а вы как хотите</vt:lpstr>
      <vt:lpstr>Перехожу на платье</vt:lpstr>
      <vt:lpstr>Несколько акцентов и результат</vt:lpstr>
      <vt:lpstr>Ещё несколько вариаций</vt:lpstr>
      <vt:lpstr>ТВОРЧЕСКИХ УСПЕХОВ!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2022-07-22T04:42:13Z</dcterms:created>
  <dcterms:modified xsi:type="dcterms:W3CDTF">2022-07-22T06:47:28Z</dcterms:modified>
</cp:coreProperties>
</file>